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96" r:id="rId2"/>
    <p:sldId id="298" r:id="rId3"/>
    <p:sldId id="297" r:id="rId4"/>
    <p:sldId id="272" r:id="rId5"/>
    <p:sldId id="275" r:id="rId6"/>
    <p:sldId id="273" r:id="rId7"/>
    <p:sldId id="276" r:id="rId8"/>
    <p:sldId id="274" r:id="rId9"/>
    <p:sldId id="277" r:id="rId10"/>
    <p:sldId id="278" r:id="rId11"/>
    <p:sldId id="279" r:id="rId12"/>
    <p:sldId id="28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91" r:id="rId24"/>
    <p:sldId id="292" r:id="rId25"/>
    <p:sldId id="294" r:id="rId26"/>
    <p:sldId id="293" r:id="rId27"/>
    <p:sldId id="295" r:id="rId2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38"/>
    <p:restoredTop sz="94618"/>
  </p:normalViewPr>
  <p:slideViewPr>
    <p:cSldViewPr snapToGrid="0">
      <p:cViewPr varScale="1">
        <p:scale>
          <a:sx n="95" d="100"/>
          <a:sy n="95" d="100"/>
        </p:scale>
        <p:origin x="1428" y="10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31F9-FD9A-F0CF-E858-430558E42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0F48C-4B21-8832-92AB-1799663F2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3031CE-23BD-E354-3913-669DD458E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47859-AB20-74A7-BF5D-39DC2919C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00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1/12/2026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1/12/2026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1/12/2026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1/12/2026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1/12/2026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1/12/2026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8ED17B-0A23-C862-FD42-B748052C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4974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991774-1010-B05D-61A8-D853E0C5D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6" y="0"/>
            <a:ext cx="6858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20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724C492-885D-EFAA-BA7B-CDB73E1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141A6F5-5066-DB95-E2C3-10C67F8F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  <p:pic>
        <p:nvPicPr>
          <p:cNvPr id="8" name="Picture 7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1CD68196-9ECA-1C64-EFFC-DD8E69E2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BA1615-ABDA-88FD-D294-F64B407E3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8DD91211-E845-982B-E2FA-F4213168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een and black paper with text&#10;&#10;AI-generated content may be incorrect.">
            <a:extLst>
              <a:ext uri="{FF2B5EF4-FFF2-40B4-BE49-F238E27FC236}">
                <a16:creationId xmlns:a16="http://schemas.microsoft.com/office/drawing/2014/main" id="{24CF70FC-F039-E6D3-721F-A05517BF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8388B-DC98-9AE9-F00B-07645B8CC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41D1D-7F86-0A0D-C338-7C0C1BB0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3C6D5B-9FDF-5029-F02B-E2420982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0BECD8-B61A-8613-A82E-B9F07772F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7A06E8-3F55-F322-ECB1-72C035751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10048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67C032AD-41E2-8035-55FB-C1A0D5D0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green and orange papers&#10;&#10;AI-generated content may be incorrect.">
            <a:extLst>
              <a:ext uri="{FF2B5EF4-FFF2-40B4-BE49-F238E27FC236}">
                <a16:creationId xmlns:a16="http://schemas.microsoft.com/office/drawing/2014/main" id="{7E18D4DA-B970-EB38-ACCE-E60CCF99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852FA8-DE16-DC05-7E19-4D8B29019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B01AC9EC-AA3F-BA66-3398-A6508253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FC2DCE17-4509-E18C-16E1-1B845DCC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BEC82-8FD7-B6E2-8FC7-F7722FAB7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B554C-5BFB-F5F5-02D6-C720C0337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and black text&#10;&#10;AI-generated content may be incorrect.">
            <a:extLst>
              <a:ext uri="{FF2B5EF4-FFF2-40B4-BE49-F238E27FC236}">
                <a16:creationId xmlns:a16="http://schemas.microsoft.com/office/drawing/2014/main" id="{F73330FB-B2C9-9455-58A8-5BFAF922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orange and black information cards&#10;&#10;AI-generated content may be incorrect.">
            <a:extLst>
              <a:ext uri="{FF2B5EF4-FFF2-40B4-BE49-F238E27FC236}">
                <a16:creationId xmlns:a16="http://schemas.microsoft.com/office/drawing/2014/main" id="{60D57DB5-F2E2-CE5B-9721-90CB9672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2556BC-874E-EDC1-CED3-B9D9DF254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B1DA7-D122-C865-2777-811CDD1A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C0E75-B469-D203-6713-936AA796A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139E4-0E2A-FFDE-B0BA-EEDDBBD5A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2ABC5-6655-43D9-B0F0-26CF81B30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3E3AFBDC-079D-B1A2-7EC3-F08C2E1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instructions on a paper&#10;&#10;AI-generated content may be incorrect.">
            <a:extLst>
              <a:ext uri="{FF2B5EF4-FFF2-40B4-BE49-F238E27FC236}">
                <a16:creationId xmlns:a16="http://schemas.microsoft.com/office/drawing/2014/main" id="{97B130A9-3266-EC70-B8C1-96ACE9AF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41B19-3996-D9DB-6054-ED9D4B072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A00F88-D282-DBB7-54BA-0B40AE1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432314-C00B-4859-D33C-2F584087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8E3A51-72FD-2C9E-E2DE-D6CC20DF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BCBB2-B6B0-41AC-204D-7E99787E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3D7C5497-B01E-25CA-5AE1-D9776B7E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68F6BDD9-8D2A-1ED7-C76C-19A5068C3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D0956-E88A-A68B-9953-B91CADFE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7096-1A73-C384-F70E-98E02CCC5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24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09CBAC18-4AA5-4483-3A7C-1A3A81D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9FE7E10F-C12A-EB18-4597-673B0887A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F1A58-64C2-0FBA-7812-B2E3EE92F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B504E-9A7B-C9A9-A31F-6D874267A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3B3DE98A-A777-6391-6D63-BC8A97F7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6D61C291-A312-D294-E36F-52AEEF37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F4C0B-86D5-C0C8-8E9E-C13591AE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C823CEBE-403C-5BD5-C6AF-803486B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0368B6E0-887C-4387-6894-DA03B66F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A89C5-5E33-2952-C207-2D678CDE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4FB43-A973-616B-3E6A-BB91C3F91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&#10;&#10;AI-generated content may be incorrect.">
            <a:extLst>
              <a:ext uri="{FF2B5EF4-FFF2-40B4-BE49-F238E27FC236}">
                <a16:creationId xmlns:a16="http://schemas.microsoft.com/office/drawing/2014/main" id="{6C928A30-C69D-3A17-6EFA-0FFD1ED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rectangular paper with black text&#10;&#10;AI-generated content may be incorrect.">
            <a:extLst>
              <a:ext uri="{FF2B5EF4-FFF2-40B4-BE49-F238E27FC236}">
                <a16:creationId xmlns:a16="http://schemas.microsoft.com/office/drawing/2014/main" id="{5A4EB054-F8D3-31C8-56DE-987835880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17850-B98D-7907-D971-8CD8C776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23846EC2-73FF-27FE-5234-73F4698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cards with text&#10;&#10;AI-generated content may be incorrect.">
            <a:extLst>
              <a:ext uri="{FF2B5EF4-FFF2-40B4-BE49-F238E27FC236}">
                <a16:creationId xmlns:a16="http://schemas.microsoft.com/office/drawing/2014/main" id="{CB0517DE-91C7-76F1-B2DD-B42F713D6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C599B-3277-4860-1F0D-0D0315A3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7FB9563-B591-397B-ADA8-D70FFB2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9A1A5A-09BC-8851-A2BF-870F736E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FB539-2FB2-4015-4F0C-E3C4019D1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F3401-8887-8D71-95B6-03EE31C31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1E4CBE-9397-16DF-4BD4-85646DD63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17CE36-4164-95BA-C692-24D64EFB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4974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044D80-B99C-4ABF-C29B-BA4A5653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1569"/>
            <a:ext cx="6858000" cy="49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0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D66B8-ABB9-D167-A599-A36935F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69AF731-F695-390C-0154-2346BA9A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B8A9B-A8AF-3C68-FC02-82AB06FDD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06458E08-D06C-E41E-7B2E-915119D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close-up of a card&#10;&#10;AI-generated content may be incorrect.">
            <a:extLst>
              <a:ext uri="{FF2B5EF4-FFF2-40B4-BE49-F238E27FC236}">
                <a16:creationId xmlns:a16="http://schemas.microsoft.com/office/drawing/2014/main" id="{CD46FEDB-E10C-96B1-84BA-E7FE1752B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5FBD2-B548-25FF-D564-C6724241E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5F85E318-37A9-13D6-502E-F5CEE9E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31C1BFFF-8E73-3742-0966-0024CF826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2B55E-5ADA-F05E-A7C4-C49BC64AD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D0EE52C3-3174-0CE9-FB4A-7B82855D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screenshot of a document&#10;&#10;AI-generated content may be incorrect.">
            <a:extLst>
              <a:ext uri="{FF2B5EF4-FFF2-40B4-BE49-F238E27FC236}">
                <a16:creationId xmlns:a16="http://schemas.microsoft.com/office/drawing/2014/main" id="{B6410D65-6B25-5DF0-C4EB-EC19281A3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C1D29C-C3FB-6649-8C34-3181CDCE9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5DC9E7D7-9CF4-1AE1-7893-FD4E5B0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43353CB3-656C-4CE2-3DF1-9E9223B5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8271"/>
            <a:ext cx="6553200" cy="9906000"/>
          </a:xfrm>
          <a:prstGeom prst="rect">
            <a:avLst/>
          </a:prstGeom>
        </p:spPr>
      </p:pic>
      <p:pic>
        <p:nvPicPr>
          <p:cNvPr id="6" name="Picture 5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FBF13D4D-E03E-1A02-DD6B-0C71918F8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20E36078-D708-A984-C4DA-0D25CD3C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3E1D6-1B9B-19AB-1541-BDA80078E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A89155D3-B0ED-BDE6-3D70-A2B40FA1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63AF4B3D-44CD-4B39-14FA-D1BFFD825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1B3F0-5FFF-2882-9F0C-B5FC6E50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688</TotalTime>
  <Words>25</Words>
  <Application>Microsoft Office PowerPoint</Application>
  <PresentationFormat>A4 Paper (210x297 mm)</PresentationFormat>
  <Paragraphs>25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Lewis, Gareth</cp:lastModifiedBy>
  <cp:revision>38</cp:revision>
  <cp:lastPrinted>2026-01-12T11:07:38Z</cp:lastPrinted>
  <dcterms:created xsi:type="dcterms:W3CDTF">2025-01-09T11:41:50Z</dcterms:created>
  <dcterms:modified xsi:type="dcterms:W3CDTF">2026-01-12T11:39:42Z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